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5240000" cy="2032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217083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b="0" baseline="0" cap="none" i="0" spc="0" strike="noStrike" sz="86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1pPr>
    <a:lvl2pPr marL="0" marR="0" indent="0" algn="ctr" defTabSz="1217083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b="0" baseline="0" cap="none" i="0" spc="0" strike="noStrike" sz="86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2pPr>
    <a:lvl3pPr marL="0" marR="0" indent="0" algn="ctr" defTabSz="1217083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b="0" baseline="0" cap="none" i="0" spc="0" strike="noStrike" sz="86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3pPr>
    <a:lvl4pPr marL="0" marR="0" indent="0" algn="ctr" defTabSz="1217083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b="0" baseline="0" cap="none" i="0" spc="0" strike="noStrike" sz="86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4pPr>
    <a:lvl5pPr marL="0" marR="0" indent="0" algn="ctr" defTabSz="1217083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b="0" baseline="0" cap="none" i="0" spc="0" strike="noStrike" sz="86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5pPr>
    <a:lvl6pPr marL="0" marR="0" indent="0" algn="ctr" defTabSz="1217083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b="0" baseline="0" cap="none" i="0" spc="0" strike="noStrike" sz="86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6pPr>
    <a:lvl7pPr marL="0" marR="0" indent="0" algn="ctr" defTabSz="1217083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b="0" baseline="0" cap="none" i="0" spc="0" strike="noStrike" sz="86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7pPr>
    <a:lvl8pPr marL="0" marR="0" indent="0" algn="ctr" defTabSz="1217083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b="0" baseline="0" cap="none" i="0" spc="0" strike="noStrike" sz="86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8pPr>
    <a:lvl9pPr marL="0" marR="0" indent="0" algn="ctr" defTabSz="1217083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A29A85"/>
      </a:buClr>
      <a:buSzTx/>
      <a:buFontTx/>
      <a:buNone/>
      <a:tabLst/>
      <a:defRPr b="0" baseline="0" cap="none" i="0" spc="0" strike="noStrike" sz="86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50000"/>
            </a:srgbClr>
          </a:solidFill>
        </a:fill>
      </a:tcStyle>
    </a:band2H>
    <a:firstCol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Baskerville SemiBold"/>
          <a:ea typeface="Baskerville SemiBold"/>
          <a:cs typeface="Baskerville SemiBold"/>
        </a:font>
        <a:srgbClr val="6F6A5A"/>
      </a:tcTxStyle>
      <a:tcStyle>
        <a:tcBdr>
          <a:lef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6246"/>
              </a:solidFill>
              <a:prstDash val="solid"/>
              <a:miter lim="400000"/>
            </a:ln>
          </a:top>
          <a:bottom>
            <a:ln w="12700" cap="flat">
              <a:solidFill>
                <a:srgbClr val="766246"/>
              </a:solidFill>
              <a:prstDash val="solid"/>
              <a:miter lim="400000"/>
            </a:ln>
          </a:bottom>
          <a:insideH>
            <a:ln w="12700" cap="flat">
              <a:solidFill>
                <a:srgbClr val="76624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1C6">
              <a:alpha val="82000"/>
            </a:srgbClr>
          </a:solidFill>
        </a:fill>
      </a:tcStyle>
    </a:wholeTbl>
    <a:band2H>
      <a:tcTxStyle b="def" i="def"/>
      <a:tcStyle>
        <a:tcBdr/>
        <a:fill>
          <a:solidFill>
            <a:srgbClr val="E6E1C6">
              <a:alpha val="19000"/>
            </a:srgbClr>
          </a:solidFill>
        </a:fill>
      </a:tcStyle>
    </a:band2H>
    <a:firstCol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solidFill>
                <a:srgbClr val="766246"/>
              </a:solidFill>
              <a:prstDash val="solid"/>
              <a:miter lim="400000"/>
            </a:ln>
          </a:left>
          <a:right>
            <a:ln w="12700" cap="flat">
              <a:solidFill>
                <a:srgbClr val="766246"/>
              </a:solidFill>
              <a:prstDash val="solid"/>
              <a:miter lim="400000"/>
            </a:ln>
          </a:right>
          <a:top>
            <a:ln w="12700" cap="flat">
              <a:solidFill>
                <a:srgbClr val="766246"/>
              </a:solidFill>
              <a:prstDash val="solid"/>
              <a:miter lim="400000"/>
            </a:ln>
          </a:top>
          <a:bottom>
            <a:ln w="12700" cap="flat">
              <a:solidFill>
                <a:srgbClr val="766246"/>
              </a:solidFill>
              <a:prstDash val="solid"/>
              <a:miter lim="400000"/>
            </a:ln>
          </a:bottom>
          <a:insideH>
            <a:ln w="12700" cap="flat">
              <a:solidFill>
                <a:srgbClr val="76624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1C6">
              <a:alpha val="82000"/>
            </a:srgbClr>
          </a:solidFill>
        </a:fill>
      </a:tcStyle>
    </a:firstCol>
    <a:lastRow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6246"/>
              </a:solidFill>
              <a:prstDash val="solid"/>
              <a:miter lim="400000"/>
            </a:ln>
          </a:top>
          <a:bottom>
            <a:ln w="12700" cap="flat">
              <a:solidFill>
                <a:srgbClr val="766246"/>
              </a:solidFill>
              <a:prstDash val="solid"/>
              <a:miter lim="400000"/>
            </a:ln>
          </a:bottom>
          <a:insideH>
            <a:ln w="12700" cap="flat">
              <a:solidFill>
                <a:srgbClr val="76624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1C6">
              <a:alpha val="82000"/>
            </a:srgbClr>
          </a:solidFill>
        </a:fill>
      </a:tcStyle>
    </a:lastRow>
    <a:firstRow>
      <a:tcTxStyle b="on" i="off">
        <a:font>
          <a:latin typeface="Baskerville SemiBold"/>
          <a:ea typeface="Baskerville SemiBold"/>
          <a:cs typeface="Baskerville SemiBold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6246"/>
              </a:solidFill>
              <a:prstDash val="solid"/>
              <a:miter lim="400000"/>
            </a:ln>
          </a:top>
          <a:bottom>
            <a:ln w="12700" cap="flat">
              <a:solidFill>
                <a:srgbClr val="766246"/>
              </a:solidFill>
              <a:prstDash val="solid"/>
              <a:miter lim="400000"/>
            </a:ln>
          </a:bottom>
          <a:insideH>
            <a:ln w="12700" cap="flat">
              <a:solidFill>
                <a:srgbClr val="E8E4D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7A698"/>
              </a:solidFill>
              <a:prstDash val="solid"/>
              <a:miter lim="400000"/>
            </a:ln>
          </a:top>
          <a:bottom>
            <a:ln w="12700" cap="flat">
              <a:solidFill>
                <a:srgbClr val="A7A698"/>
              </a:solidFill>
              <a:prstDash val="solid"/>
              <a:miter lim="400000"/>
            </a:ln>
          </a:bottom>
          <a:insideH>
            <a:ln w="12700" cap="flat">
              <a:solidFill>
                <a:srgbClr val="A7A69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4908F">
              <a:alpha val="8000"/>
            </a:srgbClr>
          </a:solidFill>
        </a:fill>
      </a:tcStyle>
    </a:band2H>
    <a:firstCol>
      <a:tcTxStyle b="off" i="off">
        <a:font>
          <a:latin typeface="Baskerville"/>
          <a:ea typeface="Baskerville"/>
          <a:cs typeface="Baskerville"/>
        </a:font>
        <a:srgbClr val="FFFCF2"/>
      </a:tcTxStyle>
      <a:tcStyle>
        <a:tcBdr>
          <a:left>
            <a:ln w="12700" cap="flat">
              <a:solidFill>
                <a:srgbClr val="A7A698"/>
              </a:solidFill>
              <a:prstDash val="solid"/>
              <a:miter lim="400000"/>
            </a:ln>
          </a:left>
          <a:right>
            <a:ln w="12700" cap="flat">
              <a:solidFill>
                <a:srgbClr val="4C4F57"/>
              </a:solidFill>
              <a:prstDash val="solid"/>
              <a:miter lim="400000"/>
            </a:ln>
          </a:right>
          <a:top>
            <a:ln w="12700" cap="flat">
              <a:solidFill>
                <a:srgbClr val="727264"/>
              </a:solidFill>
              <a:prstDash val="solid"/>
              <a:miter lim="400000"/>
            </a:ln>
          </a:top>
          <a:bottom>
            <a:ln w="12700" cap="flat">
              <a:solidFill>
                <a:srgbClr val="727264"/>
              </a:solidFill>
              <a:prstDash val="solid"/>
              <a:miter lim="400000"/>
            </a:ln>
          </a:bottom>
          <a:insideH>
            <a:ln w="12700" cap="flat">
              <a:solidFill>
                <a:srgbClr val="727264"/>
              </a:solidFill>
              <a:prstDash val="solid"/>
              <a:miter lim="400000"/>
            </a:ln>
          </a:insideH>
          <a:insideV>
            <a:ln w="12700" cap="flat">
              <a:solidFill>
                <a:srgbClr val="727264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C4F57"/>
              </a:solidFill>
              <a:prstDash val="solid"/>
              <a:miter lim="400000"/>
            </a:ln>
          </a:top>
          <a:bottom>
            <a:ln w="12700" cap="flat">
              <a:solidFill>
                <a:srgbClr val="A7A698"/>
              </a:solidFill>
              <a:prstDash val="solid"/>
              <a:miter lim="400000"/>
            </a:ln>
          </a:bottom>
          <a:insideH>
            <a:ln w="12700" cap="flat">
              <a:solidFill>
                <a:srgbClr val="4C4F5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7A698"/>
              </a:solidFill>
              <a:prstDash val="solid"/>
              <a:miter lim="400000"/>
            </a:ln>
          </a:top>
          <a:bottom>
            <a:ln w="12700" cap="flat">
              <a:solidFill>
                <a:srgbClr val="4C4F57"/>
              </a:solidFill>
              <a:prstDash val="solid"/>
              <a:miter lim="400000"/>
            </a:ln>
          </a:bottom>
          <a:insideH>
            <a:ln w="12700" cap="flat">
              <a:solidFill>
                <a:srgbClr val="4C4F5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FECE2"/>
          </a:solidFill>
        </a:fill>
      </a:tcStyle>
    </a:wholeTbl>
    <a:band2H>
      <a:tcTxStyle b="def" i="def"/>
      <a:tcStyle>
        <a:tcBdr/>
        <a:fill>
          <a:solidFill>
            <a:srgbClr val="FFFBF1"/>
          </a:solidFill>
        </a:fill>
      </a:tcStyle>
    </a:band2H>
    <a:firstCol>
      <a:tcTxStyle b="on" i="off">
        <a:font>
          <a:latin typeface="Baskerville SemiBold"/>
          <a:ea typeface="Baskerville SemiBold"/>
          <a:cs typeface="Baskerville SemiBold"/>
        </a:font>
        <a:srgbClr val="6F6A5A"/>
      </a:tcTxStyle>
      <a:tcStyle>
        <a:tcBdr>
          <a:left>
            <a:ln w="12700" cap="flat">
              <a:solidFill>
                <a:srgbClr val="5F5857"/>
              </a:solidFill>
              <a:prstDash val="solid"/>
              <a:miter lim="400000"/>
            </a:ln>
          </a:left>
          <a:right>
            <a:ln w="12700" cap="flat">
              <a:solidFill>
                <a:srgbClr val="A29A85"/>
              </a:solidFill>
              <a:prstDash val="solid"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A29A85"/>
              </a:solidFill>
              <a:prstDash val="solid"/>
              <a:miter lim="400000"/>
            </a:ln>
          </a:insideV>
        </a:tcBdr>
        <a:fill>
          <a:solidFill>
            <a:srgbClr val="E8E4D8"/>
          </a:solidFill>
        </a:fill>
      </a:tcStyle>
    </a:firstCol>
    <a:la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53030"/>
              </a:solidFill>
              <a:prstDash val="solid"/>
              <a:miter lim="400000"/>
            </a:ln>
          </a:top>
          <a:bottom>
            <a:ln w="12700" cap="flat">
              <a:solidFill>
                <a:srgbClr val="5F5857"/>
              </a:solidFill>
              <a:prstDash val="solid"/>
              <a:miter lim="400000"/>
            </a:ln>
          </a:bottom>
          <a:insideH>
            <a:ln w="12700" cap="flat">
              <a:solidFill>
                <a:srgbClr val="49424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F5857"/>
              </a:solidFill>
              <a:prstDash val="solid"/>
              <a:miter lim="400000"/>
            </a:ln>
          </a:top>
          <a:bottom>
            <a:ln w="12700" cap="flat">
              <a:solidFill>
                <a:srgbClr val="F1EEE5"/>
              </a:solidFill>
              <a:prstDash val="solid"/>
              <a:miter lim="400000"/>
            </a:ln>
          </a:bottom>
          <a:insideH>
            <a:ln w="12700" cap="flat">
              <a:solidFill>
                <a:srgbClr val="D9CF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Baskerville"/>
          <a:ea typeface="Baskerville"/>
          <a:cs typeface="Baskerville"/>
        </a:font>
        <a:srgbClr val="5F5857"/>
      </a:tcTxStyle>
      <a:tcStyle>
        <a:tcBdr>
          <a:left>
            <a:ln w="12700" cap="flat">
              <a:solidFill>
                <a:srgbClr val="F7F6F1"/>
              </a:solidFill>
              <a:prstDash val="solid"/>
              <a:miter lim="400000"/>
            </a:ln>
          </a:left>
          <a:right>
            <a:ln w="12700" cap="flat">
              <a:solidFill>
                <a:srgbClr val="F7F6F1"/>
              </a:solidFill>
              <a:prstDash val="solid"/>
              <a:miter lim="400000"/>
            </a:ln>
          </a:right>
          <a:top>
            <a:ln w="12700" cap="flat">
              <a:solidFill>
                <a:srgbClr val="F7F6F1"/>
              </a:solidFill>
              <a:prstDash val="solid"/>
              <a:miter lim="400000"/>
            </a:ln>
          </a:top>
          <a:bottom>
            <a:ln w="12700" cap="flat">
              <a:solidFill>
                <a:srgbClr val="F7F6F1"/>
              </a:solidFill>
              <a:prstDash val="solid"/>
              <a:miter lim="400000"/>
            </a:ln>
          </a:bottom>
          <a:insideH>
            <a:ln w="12700" cap="flat">
              <a:solidFill>
                <a:srgbClr val="F7F6F1"/>
              </a:solidFill>
              <a:prstDash val="solid"/>
              <a:miter lim="400000"/>
            </a:ln>
          </a:insideH>
          <a:insideV>
            <a:ln w="12700" cap="flat">
              <a:solidFill>
                <a:srgbClr val="F7F6F1"/>
              </a:solidFill>
              <a:prstDash val="solid"/>
              <a:miter lim="400000"/>
            </a:ln>
          </a:insideV>
        </a:tcBdr>
        <a:fill>
          <a:solidFill>
            <a:srgbClr val="CBC7C7"/>
          </a:solidFill>
        </a:fill>
      </a:tcStyle>
    </a:wholeTbl>
    <a:band2H>
      <a:tcTxStyle b="def" i="def"/>
      <a:tcStyle>
        <a:tcBdr/>
        <a:fill>
          <a:solidFill>
            <a:srgbClr val="DED9DA"/>
          </a:solidFill>
        </a:fill>
      </a:tcStyle>
    </a:band2H>
    <a:firstCol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solidFill>
                <a:srgbClr val="F7F6F1"/>
              </a:solidFill>
              <a:prstDash val="solid"/>
              <a:miter lim="400000"/>
            </a:ln>
          </a:left>
          <a:right>
            <a:ln w="12700" cap="flat">
              <a:solidFill>
                <a:srgbClr val="F7F6F1"/>
              </a:solidFill>
              <a:prstDash val="solid"/>
              <a:miter lim="400000"/>
            </a:ln>
          </a:right>
          <a:top>
            <a:ln w="12700" cap="flat">
              <a:solidFill>
                <a:srgbClr val="F7F6F1"/>
              </a:solidFill>
              <a:prstDash val="solid"/>
              <a:miter lim="400000"/>
            </a:ln>
          </a:top>
          <a:bottom>
            <a:ln w="12700" cap="flat">
              <a:solidFill>
                <a:srgbClr val="F7F6F1"/>
              </a:solidFill>
              <a:prstDash val="solid"/>
              <a:miter lim="400000"/>
            </a:ln>
          </a:bottom>
          <a:insideH>
            <a:ln w="12700" cap="flat">
              <a:solidFill>
                <a:srgbClr val="F7F6F1"/>
              </a:solidFill>
              <a:prstDash val="solid"/>
              <a:miter lim="400000"/>
            </a:ln>
          </a:insideH>
          <a:insideV>
            <a:ln w="12700" cap="flat">
              <a:solidFill>
                <a:srgbClr val="F7F6F1"/>
              </a:solidFill>
              <a:prstDash val="solid"/>
              <a:miter lim="400000"/>
            </a:ln>
          </a:insideV>
        </a:tcBdr>
        <a:fill>
          <a:solidFill>
            <a:srgbClr val="5F5857"/>
          </a:solidFill>
        </a:fill>
      </a:tcStyle>
    </a:firstCol>
    <a:la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solidFill>
                <a:srgbClr val="F7F6F1"/>
              </a:solidFill>
              <a:prstDash val="solid"/>
              <a:miter lim="400000"/>
            </a:ln>
          </a:left>
          <a:right>
            <a:ln w="12700" cap="flat">
              <a:solidFill>
                <a:srgbClr val="F7F6F1"/>
              </a:solidFill>
              <a:prstDash val="solid"/>
              <a:miter lim="400000"/>
            </a:ln>
          </a:right>
          <a:top>
            <a:ln w="12700" cap="flat">
              <a:solidFill>
                <a:srgbClr val="F7F6F1"/>
              </a:solidFill>
              <a:prstDash val="solid"/>
              <a:miter lim="400000"/>
            </a:ln>
          </a:top>
          <a:bottom>
            <a:ln w="12700" cap="flat">
              <a:solidFill>
                <a:srgbClr val="F7F6F1"/>
              </a:solidFill>
              <a:prstDash val="solid"/>
              <a:miter lim="400000"/>
            </a:ln>
          </a:bottom>
          <a:insideH>
            <a:ln w="12700" cap="flat">
              <a:solidFill>
                <a:srgbClr val="F7F6F1"/>
              </a:solidFill>
              <a:prstDash val="solid"/>
              <a:miter lim="400000"/>
            </a:ln>
          </a:insideH>
          <a:insideV>
            <a:ln w="12700" cap="flat">
              <a:solidFill>
                <a:srgbClr val="F7F6F1"/>
              </a:solidFill>
              <a:prstDash val="solid"/>
              <a:miter lim="400000"/>
            </a:ln>
          </a:insideV>
        </a:tcBdr>
        <a:fill>
          <a:solidFill>
            <a:srgbClr val="7C7878"/>
          </a:solidFill>
        </a:fill>
      </a:tcStyle>
    </a:lastRow>
    <a:fir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solidFill>
                <a:srgbClr val="F7F6F1"/>
              </a:solidFill>
              <a:prstDash val="solid"/>
              <a:miter lim="400000"/>
            </a:ln>
          </a:left>
          <a:right>
            <a:ln w="12700" cap="flat">
              <a:solidFill>
                <a:srgbClr val="F7F6F1"/>
              </a:solidFill>
              <a:prstDash val="solid"/>
              <a:miter lim="400000"/>
            </a:ln>
          </a:right>
          <a:top>
            <a:ln w="12700" cap="flat">
              <a:solidFill>
                <a:srgbClr val="F7F6F1"/>
              </a:solidFill>
              <a:prstDash val="solid"/>
              <a:miter lim="400000"/>
            </a:ln>
          </a:top>
          <a:bottom>
            <a:ln w="12700" cap="flat">
              <a:solidFill>
                <a:srgbClr val="F7F6F1"/>
              </a:solidFill>
              <a:prstDash val="solid"/>
              <a:miter lim="400000"/>
            </a:ln>
          </a:bottom>
          <a:insideH>
            <a:ln w="12700" cap="flat">
              <a:solidFill>
                <a:srgbClr val="F7F6F1"/>
              </a:solidFill>
              <a:prstDash val="solid"/>
              <a:miter lim="400000"/>
            </a:ln>
          </a:insideH>
          <a:insideV>
            <a:ln w="12700" cap="flat">
              <a:solidFill>
                <a:srgbClr val="F7F6F1"/>
              </a:solidFill>
              <a:prstDash val="solid"/>
              <a:miter lim="400000"/>
            </a:ln>
          </a:insideV>
        </a:tcBdr>
        <a:fill>
          <a:solidFill>
            <a:srgbClr val="7C787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09C9C"/>
              </a:solidFill>
              <a:prstDash val="solid"/>
              <a:miter lim="400000"/>
            </a:ln>
          </a:top>
          <a:bottom>
            <a:ln w="12700" cap="flat">
              <a:solidFill>
                <a:srgbClr val="A09C9C"/>
              </a:solidFill>
              <a:prstDash val="solid"/>
              <a:miter lim="400000"/>
            </a:ln>
          </a:bottom>
          <a:insideH>
            <a:ln w="12700" cap="flat">
              <a:solidFill>
                <a:srgbClr val="A09C9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64999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Baskerville SemiBold"/>
          <a:ea typeface="Baskerville SemiBold"/>
          <a:cs typeface="Baskerville SemiBold"/>
        </a:font>
        <a:srgbClr val="6F6A5A"/>
      </a:tcTxStyle>
      <a:tcStyle>
        <a:tcBdr>
          <a:left>
            <a:ln w="12700" cap="flat">
              <a:solidFill>
                <a:srgbClr val="A09C9C"/>
              </a:solidFill>
              <a:prstDash val="solid"/>
              <a:miter lim="400000"/>
            </a:ln>
          </a:left>
          <a:right>
            <a:ln w="12700" cap="flat">
              <a:solidFill>
                <a:srgbClr val="A09C9C"/>
              </a:solidFill>
              <a:prstDash val="solid"/>
              <a:miter lim="400000"/>
            </a:ln>
          </a:right>
          <a:top>
            <a:ln w="12700" cap="flat">
              <a:solidFill>
                <a:srgbClr val="A09C9C"/>
              </a:solidFill>
              <a:prstDash val="solid"/>
              <a:miter lim="400000"/>
            </a:ln>
          </a:top>
          <a:bottom>
            <a:ln w="12700" cap="flat">
              <a:solidFill>
                <a:srgbClr val="A09C9C"/>
              </a:solidFill>
              <a:prstDash val="solid"/>
              <a:miter lim="400000"/>
            </a:ln>
          </a:bottom>
          <a:insideH>
            <a:ln w="12700" cap="flat">
              <a:solidFill>
                <a:srgbClr val="A09C9C"/>
              </a:solidFill>
              <a:prstDash val="solid"/>
              <a:miter lim="400000"/>
            </a:ln>
          </a:insideH>
          <a:insideV>
            <a:ln w="12700" cap="flat">
              <a:solidFill>
                <a:srgbClr val="A09C9C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Baskerville SemiBold"/>
          <a:ea typeface="Baskerville SemiBold"/>
          <a:cs typeface="Baskerville SemiBold"/>
        </a:font>
        <a:srgbClr val="6F6A5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09C9C"/>
              </a:solidFill>
              <a:prstDash val="solid"/>
              <a:miter lim="400000"/>
            </a:ln>
          </a:top>
          <a:bottom>
            <a:ln w="12700" cap="flat">
              <a:solidFill>
                <a:srgbClr val="A09C9C"/>
              </a:solidFill>
              <a:prstDash val="solid"/>
              <a:miter lim="400000"/>
            </a:ln>
          </a:bottom>
          <a:insideH>
            <a:ln w="12700" cap="flat">
              <a:solidFill>
                <a:srgbClr val="A09C9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Baskerville SemiBold"/>
          <a:ea typeface="Baskerville SemiBold"/>
          <a:cs typeface="Baskerville SemiBold"/>
        </a:font>
        <a:srgbClr val="6F6A5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09C9C"/>
              </a:solidFill>
              <a:prstDash val="solid"/>
              <a:miter lim="400000"/>
            </a:ln>
          </a:top>
          <a:bottom>
            <a:ln w="12700" cap="flat">
              <a:solidFill>
                <a:srgbClr val="A09C9C"/>
              </a:solidFill>
              <a:prstDash val="solid"/>
              <a:miter lim="400000"/>
            </a:ln>
          </a:bottom>
          <a:insideH>
            <a:ln w="12700" cap="flat">
              <a:solidFill>
                <a:srgbClr val="A09C9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1pPr>
    <a:lvl2pPr indent="2286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2pPr>
    <a:lvl3pPr indent="4572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3pPr>
    <a:lvl4pPr indent="6858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4pPr>
    <a:lvl5pPr indent="9144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12" name="本文レベル1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帽子を被って笑っている小さい子供のポートレートのビンテージ写真"/>
          <p:cNvSpPr/>
          <p:nvPr>
            <p:ph type="pic" sz="half" idx="21"/>
          </p:nvPr>
        </p:nvSpPr>
        <p:spPr>
          <a:xfrm>
            <a:off x="3303984" y="5159375"/>
            <a:ext cx="8935180" cy="1117079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タイトルテキスト"/>
          <p:cNvSpPr txBox="1"/>
          <p:nvPr>
            <p:ph type="title"/>
          </p:nvPr>
        </p:nvSpPr>
        <p:spPr>
          <a:xfrm>
            <a:off x="1205507" y="12347773"/>
            <a:ext cx="12858751" cy="1785938"/>
          </a:xfrm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22" name="本文レベル1…"/>
          <p:cNvSpPr txBox="1"/>
          <p:nvPr>
            <p:ph type="body" sz="quarter" idx="1"/>
          </p:nvPr>
        </p:nvSpPr>
        <p:spPr>
          <a:xfrm>
            <a:off x="1205507" y="14118828"/>
            <a:ext cx="12858751" cy="1398985"/>
          </a:xfrm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/>
          <p:nvPr>
            <p:ph type="title"/>
          </p:nvPr>
        </p:nvSpPr>
        <p:spPr>
          <a:xfrm>
            <a:off x="1190625" y="8269882"/>
            <a:ext cx="12858750" cy="3780236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3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帽子を被って笑っている小さい子供のポートレートのビンテージ写真"/>
          <p:cNvSpPr/>
          <p:nvPr>
            <p:ph type="pic" sz="quarter" idx="21"/>
          </p:nvPr>
        </p:nvSpPr>
        <p:spPr>
          <a:xfrm>
            <a:off x="8840390" y="6841132"/>
            <a:ext cx="5288807" cy="661208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" name="タイトルテキスト"/>
          <p:cNvSpPr txBox="1"/>
          <p:nvPr>
            <p:ph type="title"/>
          </p:nvPr>
        </p:nvSpPr>
        <p:spPr>
          <a:xfrm>
            <a:off x="892968" y="7153671"/>
            <a:ext cx="7411642" cy="3735587"/>
          </a:xfrm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40" name="本文レベル1…"/>
          <p:cNvSpPr txBox="1"/>
          <p:nvPr>
            <p:ph type="body" sz="quarter" idx="1"/>
          </p:nvPr>
        </p:nvSpPr>
        <p:spPr>
          <a:xfrm>
            <a:off x="892968" y="11038085"/>
            <a:ext cx="7411642" cy="3795119"/>
          </a:xfrm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（上）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/>
          <p:nvPr>
            <p:ph type="title"/>
          </p:nvPr>
        </p:nvSpPr>
        <p:spPr>
          <a:xfrm>
            <a:off x="1190625" y="5084960"/>
            <a:ext cx="12858750" cy="217289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6F6A5A"/>
                </a:solidFill>
              </a:defRPr>
            </a:lvl1pPr>
          </a:lstStyle>
          <a:p>
            <a:pPr>
              <a:defRPr>
                <a:effectLst/>
              </a:defRPr>
            </a:pPr>
            <a:r>
              <a:t>タイトルテキスト</a:t>
            </a:r>
          </a:p>
        </p:txBody>
      </p:sp>
      <p:sp>
        <p:nvSpPr>
          <p:cNvPr id="49" name="スライド番号"/>
          <p:cNvSpPr txBox="1"/>
          <p:nvPr>
            <p:ph type="sldNum" sz="quarter" idx="2"/>
          </p:nvPr>
        </p:nvSpPr>
        <p:spPr>
          <a:xfrm>
            <a:off x="7318077" y="14996914"/>
            <a:ext cx="588963" cy="639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A5A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&amp;箇条書き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/>
          <p:nvPr>
            <p:ph type="title"/>
          </p:nvPr>
        </p:nvSpPr>
        <p:spPr>
          <a:xfrm>
            <a:off x="1190625" y="5084960"/>
            <a:ext cx="12858750" cy="217289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6F6A5A"/>
                </a:solidFill>
              </a:defRPr>
            </a:lvl1pPr>
          </a:lstStyle>
          <a:p>
            <a:pPr>
              <a:defRPr>
                <a:effectLst/>
              </a:defRPr>
            </a:pPr>
            <a:r>
              <a:t>タイトルテキスト</a:t>
            </a:r>
          </a:p>
        </p:txBody>
      </p:sp>
      <p:sp>
        <p:nvSpPr>
          <p:cNvPr id="57" name="本文レベル1…"/>
          <p:cNvSpPr txBox="1"/>
          <p:nvPr>
            <p:ph type="body" sz="half" idx="1"/>
          </p:nvPr>
        </p:nvSpPr>
        <p:spPr>
          <a:xfrm>
            <a:off x="1190625" y="7689453"/>
            <a:ext cx="12858750" cy="6697266"/>
          </a:xfrm>
          <a:prstGeom prst="rect">
            <a:avLst/>
          </a:prstGeom>
        </p:spPr>
        <p:txBody>
          <a:bodyPr anchor="ctr"/>
          <a:lstStyle>
            <a:lvl1pPr marL="859155" indent="-859155" algn="l">
              <a:spcBef>
                <a:spcPts val="6200"/>
              </a:spcBef>
              <a:buSzPct val="100000"/>
              <a:buChar char="•"/>
              <a:defRPr sz="82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  <a:lvl2pPr marL="1278255" indent="-859155" algn="l">
              <a:spcBef>
                <a:spcPts val="6200"/>
              </a:spcBef>
              <a:buSzPct val="100000"/>
              <a:buChar char="•"/>
              <a:defRPr sz="82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2pPr>
            <a:lvl3pPr marL="1621155" indent="-859155" algn="l">
              <a:spcBef>
                <a:spcPts val="6200"/>
              </a:spcBef>
              <a:buSzPct val="100000"/>
              <a:buChar char="•"/>
              <a:defRPr sz="82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3pPr>
            <a:lvl4pPr marL="2002154" indent="-859154" algn="l">
              <a:spcBef>
                <a:spcPts val="6200"/>
              </a:spcBef>
              <a:buSzPct val="100000"/>
              <a:buChar char="•"/>
              <a:defRPr sz="82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4pPr>
            <a:lvl5pPr marL="2383154" indent="-859154" algn="l">
              <a:spcBef>
                <a:spcPts val="6200"/>
              </a:spcBef>
              <a:buSzPct val="100000"/>
              <a:buChar char="•"/>
              <a:defRPr sz="82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5pPr>
          </a:lstStyle>
          <a:p>
            <a:pPr>
              <a:defRPr>
                <a:effectLst/>
              </a:defRPr>
            </a:pPr>
            <a:r>
              <a:t>本文レベル1</a:t>
            </a:r>
          </a:p>
          <a:p>
            <a:pPr lvl="1">
              <a:defRPr>
                <a:effectLst/>
              </a:defRPr>
            </a:pPr>
            <a:r>
              <a:t>本文レベル2</a:t>
            </a:r>
          </a:p>
          <a:p>
            <a:pPr lvl="2">
              <a:defRPr>
                <a:effectLst/>
              </a:defRPr>
            </a:pPr>
            <a:r>
              <a:t>本文レベル3</a:t>
            </a:r>
          </a:p>
          <a:p>
            <a:pPr lvl="3">
              <a:defRPr>
                <a:effectLst/>
              </a:defRPr>
            </a:pPr>
            <a:r>
              <a:t>本文レベル4</a:t>
            </a:r>
          </a:p>
          <a:p>
            <a:pPr lvl="4">
              <a:defRPr>
                <a:effectLst/>
              </a:defRPr>
            </a:pPr>
            <a:r>
              <a:t>本文レベル5</a:t>
            </a:r>
          </a:p>
        </p:txBody>
      </p:sp>
      <p:sp>
        <p:nvSpPr>
          <p:cNvPr id="58" name="スライド番号"/>
          <p:cNvSpPr txBox="1"/>
          <p:nvPr>
            <p:ph type="sldNum" sz="quarter" idx="2"/>
          </p:nvPr>
        </p:nvSpPr>
        <p:spPr>
          <a:xfrm>
            <a:off x="7318077" y="14996914"/>
            <a:ext cx="588963" cy="639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A5A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、箇条書き、画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帽子を被って笑っている小さい子供のポートレートのビンテージ写真"/>
          <p:cNvSpPr/>
          <p:nvPr>
            <p:ph type="pic" sz="quarter" idx="21"/>
          </p:nvPr>
        </p:nvSpPr>
        <p:spPr>
          <a:xfrm>
            <a:off x="8542734" y="7734101"/>
            <a:ext cx="5288807" cy="661208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6" name="タイトルテキスト"/>
          <p:cNvSpPr txBox="1"/>
          <p:nvPr>
            <p:ph type="title"/>
          </p:nvPr>
        </p:nvSpPr>
        <p:spPr>
          <a:xfrm>
            <a:off x="1190625" y="5084960"/>
            <a:ext cx="12858750" cy="217289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6F6A5A"/>
                </a:solidFill>
              </a:defRPr>
            </a:lvl1pPr>
          </a:lstStyle>
          <a:p>
            <a:pPr>
              <a:defRPr>
                <a:effectLst/>
              </a:defRPr>
            </a:pPr>
            <a:r>
              <a:t>タイトルテキスト</a:t>
            </a:r>
          </a:p>
        </p:txBody>
      </p:sp>
      <p:sp>
        <p:nvSpPr>
          <p:cNvPr id="67" name="本文レベル1…"/>
          <p:cNvSpPr txBox="1"/>
          <p:nvPr>
            <p:ph type="body" sz="quarter" idx="1"/>
          </p:nvPr>
        </p:nvSpPr>
        <p:spPr>
          <a:xfrm>
            <a:off x="1190625" y="7689453"/>
            <a:ext cx="6429375" cy="6697266"/>
          </a:xfrm>
          <a:prstGeom prst="rect">
            <a:avLst/>
          </a:prstGeom>
        </p:spPr>
        <p:txBody>
          <a:bodyPr anchor="ctr"/>
          <a:lstStyle>
            <a:lvl1pPr marL="862852" indent="-862852" algn="l">
              <a:spcBef>
                <a:spcPts val="7900"/>
              </a:spcBef>
              <a:buSzPct val="100000"/>
              <a:buChar char="•"/>
              <a:defRPr sz="70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  <a:lvl2pPr marL="1281952" indent="-862852" algn="l">
              <a:spcBef>
                <a:spcPts val="7900"/>
              </a:spcBef>
              <a:buSzPct val="100000"/>
              <a:buChar char="•"/>
              <a:defRPr sz="70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2pPr>
            <a:lvl3pPr marL="1624852" indent="-862852" algn="l">
              <a:spcBef>
                <a:spcPts val="7900"/>
              </a:spcBef>
              <a:buSzPct val="100000"/>
              <a:buChar char="•"/>
              <a:defRPr sz="70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3pPr>
            <a:lvl4pPr marL="2069352" indent="-862852" algn="l">
              <a:spcBef>
                <a:spcPts val="7900"/>
              </a:spcBef>
              <a:buSzPct val="100000"/>
              <a:buChar char="•"/>
              <a:defRPr sz="70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4pPr>
            <a:lvl5pPr marL="2513852" indent="-862852" algn="l">
              <a:spcBef>
                <a:spcPts val="7900"/>
              </a:spcBef>
              <a:buSzPct val="100000"/>
              <a:buChar char="•"/>
              <a:defRPr sz="70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5pPr>
          </a:lstStyle>
          <a:p>
            <a:pPr>
              <a:defRPr>
                <a:effectLst/>
              </a:defRPr>
            </a:pPr>
            <a:r>
              <a:t>本文レベル1</a:t>
            </a:r>
          </a:p>
          <a:p>
            <a:pPr lvl="1">
              <a:defRPr>
                <a:effectLst/>
              </a:defRPr>
            </a:pPr>
            <a:r>
              <a:t>本文レベル2</a:t>
            </a:r>
          </a:p>
          <a:p>
            <a:pPr lvl="2">
              <a:defRPr>
                <a:effectLst/>
              </a:defRPr>
            </a:pPr>
            <a:r>
              <a:t>本文レベル3</a:t>
            </a:r>
          </a:p>
          <a:p>
            <a:pPr lvl="3">
              <a:defRPr>
                <a:effectLst/>
              </a:defRPr>
            </a:pPr>
            <a:r>
              <a:t>本文レベル4</a:t>
            </a:r>
          </a:p>
          <a:p>
            <a:pPr lvl="4">
              <a:defRPr>
                <a:effectLst/>
              </a:defRPr>
            </a:pPr>
            <a:r>
              <a:t>本文レベル5</a:t>
            </a:r>
          </a:p>
        </p:txBody>
      </p:sp>
      <p:sp>
        <p:nvSpPr>
          <p:cNvPr id="68" name="スライド番号"/>
          <p:cNvSpPr txBox="1"/>
          <p:nvPr>
            <p:ph type="sldNum" sz="quarter" idx="2"/>
          </p:nvPr>
        </p:nvSpPr>
        <p:spPr>
          <a:xfrm>
            <a:off x="7318077" y="14996914"/>
            <a:ext cx="588963" cy="639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A5A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箇条書き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/>
          <p:nvPr>
            <p:ph type="body" sz="half" idx="1"/>
          </p:nvPr>
        </p:nvSpPr>
        <p:spPr>
          <a:xfrm>
            <a:off x="1190625" y="5933281"/>
            <a:ext cx="12858750" cy="8453438"/>
          </a:xfrm>
          <a:prstGeom prst="rect">
            <a:avLst/>
          </a:prstGeom>
        </p:spPr>
        <p:txBody>
          <a:bodyPr anchor="ctr"/>
          <a:lstStyle>
            <a:lvl1pPr marL="859155" indent="-859155" algn="l">
              <a:spcBef>
                <a:spcPts val="6200"/>
              </a:spcBef>
              <a:buSzPct val="100000"/>
              <a:buChar char="•"/>
              <a:defRPr sz="82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  <a:lvl2pPr marL="1278255" indent="-859155" algn="l">
              <a:spcBef>
                <a:spcPts val="6200"/>
              </a:spcBef>
              <a:buSzPct val="100000"/>
              <a:buChar char="•"/>
              <a:defRPr sz="82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2pPr>
            <a:lvl3pPr marL="1621155" indent="-859155" algn="l">
              <a:spcBef>
                <a:spcPts val="6200"/>
              </a:spcBef>
              <a:buSzPct val="100000"/>
              <a:buChar char="•"/>
              <a:defRPr sz="82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3pPr>
            <a:lvl4pPr marL="2002154" indent="-859154" algn="l">
              <a:spcBef>
                <a:spcPts val="6200"/>
              </a:spcBef>
              <a:buSzPct val="100000"/>
              <a:buChar char="•"/>
              <a:defRPr sz="82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4pPr>
            <a:lvl5pPr marL="2383154" indent="-859154" algn="l">
              <a:spcBef>
                <a:spcPts val="6200"/>
              </a:spcBef>
              <a:buSzPct val="100000"/>
              <a:buChar char="•"/>
              <a:defRPr sz="8200">
                <a:solidFill>
                  <a:srgbClr val="6F6A5A"/>
                </a:solidFill>
                <a:latin typeface="Baskerville"/>
                <a:ea typeface="Baskerville"/>
                <a:cs typeface="Baskerville"/>
                <a:sym typeface="Baskerville"/>
              </a:defRPr>
            </a:lvl5pPr>
          </a:lstStyle>
          <a:p>
            <a:pPr>
              <a:defRPr>
                <a:effectLst/>
              </a:defRPr>
            </a:pPr>
            <a:r>
              <a:t>本文レベル1</a:t>
            </a:r>
          </a:p>
          <a:p>
            <a:pPr lvl="1">
              <a:defRPr>
                <a:effectLst/>
              </a:defRPr>
            </a:pPr>
            <a:r>
              <a:t>本文レベル2</a:t>
            </a:r>
          </a:p>
          <a:p>
            <a:pPr lvl="2">
              <a:defRPr>
                <a:effectLst/>
              </a:defRPr>
            </a:pPr>
            <a:r>
              <a:t>本文レベル3</a:t>
            </a:r>
          </a:p>
          <a:p>
            <a:pPr lvl="3">
              <a:defRPr>
                <a:effectLst/>
              </a:defRPr>
            </a:pPr>
            <a:r>
              <a:t>本文レベル4</a:t>
            </a:r>
          </a:p>
          <a:p>
            <a:pPr lvl="4">
              <a:defRPr>
                <a:effectLst/>
              </a:defRPr>
            </a:pPr>
            <a:r>
              <a:t>本文レベル5</a:t>
            </a:r>
          </a:p>
        </p:txBody>
      </p:sp>
      <p:sp>
        <p:nvSpPr>
          <p:cNvPr id="76" name="スライド番号"/>
          <p:cNvSpPr txBox="1"/>
          <p:nvPr>
            <p:ph type="sldNum" sz="quarter" idx="2"/>
          </p:nvPr>
        </p:nvSpPr>
        <p:spPr>
          <a:xfrm>
            <a:off x="7318077" y="14996914"/>
            <a:ext cx="588963" cy="639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A5A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3点）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帽子を被って笑っている小さい子供のポートレートのビンテージ写真"/>
          <p:cNvSpPr/>
          <p:nvPr>
            <p:ph type="pic" sz="quarter" idx="21"/>
          </p:nvPr>
        </p:nvSpPr>
        <p:spPr>
          <a:xfrm>
            <a:off x="8632245" y="9264882"/>
            <a:ext cx="5566173" cy="689074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蒸気機関車のビンテージ写真"/>
          <p:cNvSpPr/>
          <p:nvPr>
            <p:ph type="pic" sz="quarter" idx="22"/>
          </p:nvPr>
        </p:nvSpPr>
        <p:spPr>
          <a:xfrm>
            <a:off x="8662011" y="5486815"/>
            <a:ext cx="5616270" cy="359130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5" name="木に囲まれた小さな湖のビンテージ写真"/>
          <p:cNvSpPr/>
          <p:nvPr>
            <p:ph type="pic" sz="half" idx="23"/>
          </p:nvPr>
        </p:nvSpPr>
        <p:spPr>
          <a:xfrm>
            <a:off x="-1756172" y="5531445"/>
            <a:ext cx="12245187" cy="921246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6" name="スライド番号"/>
          <p:cNvSpPr txBox="1"/>
          <p:nvPr>
            <p:ph type="sldNum" sz="quarter" idx="2"/>
          </p:nvPr>
        </p:nvSpPr>
        <p:spPr>
          <a:xfrm>
            <a:off x="7224514" y="14996914"/>
            <a:ext cx="588963" cy="639763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6F6A5A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用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-Johnny Appleseed"/>
          <p:cNvSpPr txBox="1"/>
          <p:nvPr>
            <p:ph type="body" sz="quarter" idx="21"/>
          </p:nvPr>
        </p:nvSpPr>
        <p:spPr>
          <a:xfrm>
            <a:off x="1488281" y="11901289"/>
            <a:ext cx="12263438" cy="113506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7000">
                <a:solidFill>
                  <a:srgbClr val="A29A85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>
              <a:defRPr>
                <a:effectLst/>
              </a:defRPr>
            </a:pPr>
            <a:r>
              <a:t>-Johnny Appleseed</a:t>
            </a:r>
          </a:p>
        </p:txBody>
      </p:sp>
      <p:sp>
        <p:nvSpPr>
          <p:cNvPr id="94" name="“ここに引用を入力してください。”"/>
          <p:cNvSpPr txBox="1"/>
          <p:nvPr>
            <p:ph type="body" sz="quarter" idx="22"/>
          </p:nvPr>
        </p:nvSpPr>
        <p:spPr>
          <a:xfrm>
            <a:off x="1488281" y="8009929"/>
            <a:ext cx="12263438" cy="3675064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7900"/>
              </a:spcBef>
              <a:defRPr i="1" sz="10000">
                <a:solidFill>
                  <a:srgbClr val="6F6A5A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lvl1pPr>
          </a:lstStyle>
          <a:p>
            <a:pPr>
              <a:defRPr>
                <a:effectLst/>
              </a:defRPr>
            </a:pPr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/>
          <p:nvPr>
            <p:ph type="sldNum" sz="quarter" idx="2"/>
          </p:nvPr>
        </p:nvSpPr>
        <p:spPr>
          <a:xfrm>
            <a:off x="7318077" y="14996914"/>
            <a:ext cx="588963" cy="639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A5A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写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木に囲まれた小さな湖のビンテージ写真"/>
          <p:cNvSpPr/>
          <p:nvPr>
            <p:ph type="pic" idx="21"/>
          </p:nvPr>
        </p:nvSpPr>
        <p:spPr>
          <a:xfrm>
            <a:off x="0" y="4430117"/>
            <a:ext cx="15240000" cy="114655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3" name="スライド番号"/>
          <p:cNvSpPr txBox="1"/>
          <p:nvPr>
            <p:ph type="sldNum" sz="quarter" idx="2"/>
          </p:nvPr>
        </p:nvSpPr>
        <p:spPr>
          <a:xfrm>
            <a:off x="7318077" y="14996914"/>
            <a:ext cx="588963" cy="639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A5A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/>
          <p:nvPr>
            <p:ph type="sldNum" sz="quarter" idx="2"/>
          </p:nvPr>
        </p:nvSpPr>
        <p:spPr>
          <a:xfrm>
            <a:off x="7318077" y="14996914"/>
            <a:ext cx="588963" cy="639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F6A5A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/>
          <p:nvPr>
            <p:ph type="title"/>
          </p:nvPr>
        </p:nvSpPr>
        <p:spPr>
          <a:xfrm>
            <a:off x="1190625" y="6826250"/>
            <a:ext cx="12858750" cy="37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9531" tIns="59531" rIns="59531" bIns="59531" anchor="b">
            <a:normAutofit fontScale="100000" lnSpcReduction="0"/>
          </a:bodyPr>
          <a:lstStyle/>
          <a:p>
            <a:pPr/>
            <a:r>
              <a:t>タイトルテキスト</a:t>
            </a:r>
          </a:p>
        </p:txBody>
      </p:sp>
      <p:sp>
        <p:nvSpPr>
          <p:cNvPr id="3" name="本文レベル1…"/>
          <p:cNvSpPr txBox="1"/>
          <p:nvPr>
            <p:ph type="body" idx="1"/>
          </p:nvPr>
        </p:nvSpPr>
        <p:spPr>
          <a:xfrm>
            <a:off x="1190625" y="10725546"/>
            <a:ext cx="12858750" cy="14436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9531" tIns="59531" rIns="59531" bIns="59531">
            <a:normAutofit fontScale="100000" lnSpcReduction="0"/>
          </a:bodyPr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/>
          <p:nvPr>
            <p:ph type="sldNum" sz="quarter" idx="2"/>
          </p:nvPr>
        </p:nvSpPr>
        <p:spPr>
          <a:xfrm>
            <a:off x="7267328" y="15294570"/>
            <a:ext cx="690462" cy="580278"/>
          </a:xfrm>
          <a:prstGeom prst="rect">
            <a:avLst/>
          </a:prstGeom>
          <a:ln w="12700">
            <a:miter lim="400000"/>
          </a:ln>
        </p:spPr>
        <p:txBody>
          <a:bodyPr wrap="none" lIns="59531" tIns="59531" rIns="59531" bIns="59531">
            <a:spAutoFit/>
          </a:bodyPr>
          <a:lstStyle>
            <a:lvl1pPr>
              <a:buClrTx/>
              <a:defRPr sz="3600">
                <a:solidFill>
                  <a:srgbClr val="FFFCF2"/>
                </a:solidFill>
                <a:latin typeface="+mn-lt"/>
                <a:ea typeface="+mn-ea"/>
                <a:cs typeface="+mn-cs"/>
                <a:sym typeface="Copperpl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200" u="none">
          <a:solidFill>
            <a:srgbClr val="FFFCF2"/>
          </a:solidFill>
          <a:effectLst>
            <a:outerShdw sx="100000" sy="100000" kx="0" ky="0" algn="b" rotWithShape="0" blurRad="25400" dist="508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1pPr>
      <a:lvl2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200" u="none">
          <a:solidFill>
            <a:srgbClr val="FFFCF2"/>
          </a:solidFill>
          <a:effectLst>
            <a:outerShdw sx="100000" sy="100000" kx="0" ky="0" algn="b" rotWithShape="0" blurRad="25400" dist="508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2pPr>
      <a:lvl3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200" u="none">
          <a:solidFill>
            <a:srgbClr val="FFFCF2"/>
          </a:solidFill>
          <a:effectLst>
            <a:outerShdw sx="100000" sy="100000" kx="0" ky="0" algn="b" rotWithShape="0" blurRad="25400" dist="508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3pPr>
      <a:lvl4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200" u="none">
          <a:solidFill>
            <a:srgbClr val="FFFCF2"/>
          </a:solidFill>
          <a:effectLst>
            <a:outerShdw sx="100000" sy="100000" kx="0" ky="0" algn="b" rotWithShape="0" blurRad="25400" dist="508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4pPr>
      <a:lvl5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200" u="none">
          <a:solidFill>
            <a:srgbClr val="FFFCF2"/>
          </a:solidFill>
          <a:effectLst>
            <a:outerShdw sx="100000" sy="100000" kx="0" ky="0" algn="b" rotWithShape="0" blurRad="25400" dist="508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5pPr>
      <a:lvl6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200" u="none">
          <a:solidFill>
            <a:srgbClr val="FFFCF2"/>
          </a:solidFill>
          <a:effectLst>
            <a:outerShdw sx="100000" sy="100000" kx="0" ky="0" algn="b" rotWithShape="0" blurRad="25400" dist="508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6pPr>
      <a:lvl7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200" u="none">
          <a:solidFill>
            <a:srgbClr val="FFFCF2"/>
          </a:solidFill>
          <a:effectLst>
            <a:outerShdw sx="100000" sy="100000" kx="0" ky="0" algn="b" rotWithShape="0" blurRad="25400" dist="508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7pPr>
      <a:lvl8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200" u="none">
          <a:solidFill>
            <a:srgbClr val="FFFCF2"/>
          </a:solidFill>
          <a:effectLst>
            <a:outerShdw sx="100000" sy="100000" kx="0" ky="0" algn="b" rotWithShape="0" blurRad="25400" dist="508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8pPr>
      <a:lvl9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200" u="none">
          <a:solidFill>
            <a:srgbClr val="FFFCF2"/>
          </a:solidFill>
          <a:effectLst>
            <a:outerShdw sx="100000" sy="100000" kx="0" ky="0" algn="b" rotWithShape="0" blurRad="25400" dist="508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9pPr>
    </p:titleStyle>
    <p:bodyStyle>
      <a:lvl1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A29A85"/>
        </a:buClr>
        <a:buSzTx/>
        <a:buFontTx/>
        <a:buNone/>
        <a:tabLst/>
        <a:defRPr b="0" baseline="0" cap="none" i="0" spc="0" strike="noStrike" sz="8600" u="none">
          <a:solidFill>
            <a:srgbClr val="FFFCF2"/>
          </a:solidFill>
          <a:effectLst>
            <a:outerShdw sx="100000" sy="100000" kx="0" ky="0" algn="b" rotWithShape="0" blurRad="25400" dist="254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1pPr>
      <a:lvl2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A29A85"/>
        </a:buClr>
        <a:buSzTx/>
        <a:buFontTx/>
        <a:buNone/>
        <a:tabLst/>
        <a:defRPr b="0" baseline="0" cap="none" i="0" spc="0" strike="noStrike" sz="8600" u="none">
          <a:solidFill>
            <a:srgbClr val="FFFCF2"/>
          </a:solidFill>
          <a:effectLst>
            <a:outerShdw sx="100000" sy="100000" kx="0" ky="0" algn="b" rotWithShape="0" blurRad="25400" dist="254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2pPr>
      <a:lvl3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A29A85"/>
        </a:buClr>
        <a:buSzTx/>
        <a:buFontTx/>
        <a:buNone/>
        <a:tabLst/>
        <a:defRPr b="0" baseline="0" cap="none" i="0" spc="0" strike="noStrike" sz="8600" u="none">
          <a:solidFill>
            <a:srgbClr val="FFFCF2"/>
          </a:solidFill>
          <a:effectLst>
            <a:outerShdw sx="100000" sy="100000" kx="0" ky="0" algn="b" rotWithShape="0" blurRad="25400" dist="254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3pPr>
      <a:lvl4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A29A85"/>
        </a:buClr>
        <a:buSzTx/>
        <a:buFontTx/>
        <a:buNone/>
        <a:tabLst/>
        <a:defRPr b="0" baseline="0" cap="none" i="0" spc="0" strike="noStrike" sz="8600" u="none">
          <a:solidFill>
            <a:srgbClr val="FFFCF2"/>
          </a:solidFill>
          <a:effectLst>
            <a:outerShdw sx="100000" sy="100000" kx="0" ky="0" algn="b" rotWithShape="0" blurRad="25400" dist="254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4pPr>
      <a:lvl5pPr marL="0" marR="0" indent="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A29A85"/>
        </a:buClr>
        <a:buSzTx/>
        <a:buFontTx/>
        <a:buNone/>
        <a:tabLst/>
        <a:defRPr b="0" baseline="0" cap="none" i="0" spc="0" strike="noStrike" sz="8600" u="none">
          <a:solidFill>
            <a:srgbClr val="FFFCF2"/>
          </a:solidFill>
          <a:effectLst>
            <a:outerShdw sx="100000" sy="100000" kx="0" ky="0" algn="b" rotWithShape="0" blurRad="25400" dist="254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5pPr>
      <a:lvl6pPr marL="0" marR="0" indent="254000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A29A85"/>
        </a:buClr>
        <a:buSzTx/>
        <a:buFontTx/>
        <a:buNone/>
        <a:tabLst/>
        <a:defRPr b="0" baseline="0" cap="none" i="0" spc="0" strike="noStrike" sz="8600" u="none">
          <a:solidFill>
            <a:srgbClr val="FFFCF2"/>
          </a:solidFill>
          <a:effectLst>
            <a:outerShdw sx="100000" sy="100000" kx="0" ky="0" algn="b" rotWithShape="0" blurRad="25400" dist="254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6pPr>
      <a:lvl7pPr marL="0" marR="0" indent="298450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A29A85"/>
        </a:buClr>
        <a:buSzTx/>
        <a:buFontTx/>
        <a:buNone/>
        <a:tabLst/>
        <a:defRPr b="0" baseline="0" cap="none" i="0" spc="0" strike="noStrike" sz="8600" u="none">
          <a:solidFill>
            <a:srgbClr val="FFFCF2"/>
          </a:solidFill>
          <a:effectLst>
            <a:outerShdw sx="100000" sy="100000" kx="0" ky="0" algn="b" rotWithShape="0" blurRad="25400" dist="254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7pPr>
      <a:lvl8pPr marL="0" marR="0" indent="342900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A29A85"/>
        </a:buClr>
        <a:buSzTx/>
        <a:buFontTx/>
        <a:buNone/>
        <a:tabLst/>
        <a:defRPr b="0" baseline="0" cap="none" i="0" spc="0" strike="noStrike" sz="8600" u="none">
          <a:solidFill>
            <a:srgbClr val="FFFCF2"/>
          </a:solidFill>
          <a:effectLst>
            <a:outerShdw sx="100000" sy="100000" kx="0" ky="0" algn="b" rotWithShape="0" blurRad="25400" dist="254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8pPr>
      <a:lvl9pPr marL="0" marR="0" indent="3873500" algn="ctr" defTabSz="1217083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A29A85"/>
        </a:buClr>
        <a:buSzTx/>
        <a:buFontTx/>
        <a:buNone/>
        <a:tabLst/>
        <a:defRPr b="0" baseline="0" cap="none" i="0" spc="0" strike="noStrike" sz="8600" u="none">
          <a:solidFill>
            <a:srgbClr val="FFFCF2"/>
          </a:solidFill>
          <a:effectLst>
            <a:outerShdw sx="100000" sy="100000" kx="0" ky="0" algn="b" rotWithShape="0" blurRad="25400" dist="25400" dir="13500000">
              <a:srgbClr val="424242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Copperplate"/>
        </a:defRPr>
      </a:lvl9pPr>
    </p:bodyStyle>
    <p:otherStyle>
      <a:lvl1pPr marL="0" marR="0" indent="0" algn="ctr" defTabSz="12170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1pPr>
      <a:lvl2pPr marL="0" marR="0" indent="228600" algn="ctr" defTabSz="12170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2pPr>
      <a:lvl3pPr marL="0" marR="0" indent="457200" algn="ctr" defTabSz="12170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3pPr>
      <a:lvl4pPr marL="0" marR="0" indent="685800" algn="ctr" defTabSz="12170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4pPr>
      <a:lvl5pPr marL="0" marR="0" indent="914400" algn="ctr" defTabSz="12170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5pPr>
      <a:lvl6pPr marL="0" marR="0" indent="1143000" algn="ctr" defTabSz="12170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6pPr>
      <a:lvl7pPr marL="0" marR="0" indent="1371600" algn="ctr" defTabSz="12170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7pPr>
      <a:lvl8pPr marL="0" marR="0" indent="1600200" algn="ctr" defTabSz="12170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8pPr>
      <a:lvl9pPr marL="0" marR="0" indent="1828800" algn="ctr" defTabSz="12170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画像"/>
          <p:cNvGrpSpPr/>
          <p:nvPr/>
        </p:nvGrpSpPr>
        <p:grpSpPr>
          <a:xfrm>
            <a:off x="577850" y="1022350"/>
            <a:ext cx="14084300" cy="9232900"/>
            <a:chOff x="0" y="0"/>
            <a:chExt cx="14084300" cy="9232900"/>
          </a:xfrm>
        </p:grpSpPr>
        <p:pic>
          <p:nvPicPr>
            <p:cNvPr id="120" name="画像" descr="画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06400" y="393700"/>
              <a:ext cx="13271500" cy="84201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9" name="画像" descr="画像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4084300" cy="9232900"/>
            </a:xfrm>
            <a:prstGeom prst="rect">
              <a:avLst/>
            </a:prstGeom>
            <a:effectLst/>
          </p:spPr>
        </p:pic>
      </p:grpSp>
      <p:pic>
        <p:nvPicPr>
          <p:cNvPr id="122" name="画像" descr="画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57239" y="11490334"/>
            <a:ext cx="3925522" cy="3925521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https://tinyurl.com/3chdp9ye"/>
          <p:cNvSpPr txBox="1"/>
          <p:nvPr/>
        </p:nvSpPr>
        <p:spPr>
          <a:xfrm>
            <a:off x="2111722" y="15536660"/>
            <a:ext cx="11016556" cy="11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9531" tIns="59531" rIns="59531" bIns="59531" anchor="ctr">
            <a:spAutoFit/>
          </a:bodyPr>
          <a:lstStyle>
            <a:lvl1pPr>
              <a:buClrTx/>
              <a:defRPr sz="7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https://tinyurl.com/3chdp9ye</a:t>
            </a:r>
          </a:p>
        </p:txBody>
      </p:sp>
      <p:sp>
        <p:nvSpPr>
          <p:cNvPr id="124" name="以下よりPDFをダウンロードしてご覧ください"/>
          <p:cNvSpPr txBox="1"/>
          <p:nvPr/>
        </p:nvSpPr>
        <p:spPr>
          <a:xfrm>
            <a:off x="1660934" y="10521160"/>
            <a:ext cx="11918132" cy="957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9531" tIns="59531" rIns="59531" bIns="59531" anchor="ctr">
            <a:spAutoFit/>
          </a:bodyPr>
          <a:lstStyle>
            <a:lvl1pPr>
              <a:buClrTx/>
              <a:defRPr b="1" sz="4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pPr/>
            <a:r>
              <a:t>以下よりPDFをダウンロードしてご覧ください</a:t>
            </a:r>
          </a:p>
        </p:txBody>
      </p:sp>
      <p:sp>
        <p:nvSpPr>
          <p:cNvPr id="125" name="11月27日(月)の11時から結果発表があります…"/>
          <p:cNvSpPr txBox="1"/>
          <p:nvPr/>
        </p:nvSpPr>
        <p:spPr>
          <a:xfrm>
            <a:off x="1642417" y="17059625"/>
            <a:ext cx="11955166" cy="1858963"/>
          </a:xfrm>
          <a:prstGeom prst="rect">
            <a:avLst/>
          </a:prstGeom>
          <a:ln w="63500">
            <a:solidFill>
              <a:schemeClr val="accent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9531" tIns="59531" rIns="59531" bIns="59531" anchor="ctr">
            <a:spAutoFit/>
          </a:bodyPr>
          <a:lstStyle/>
          <a:p>
            <a:pPr>
              <a:buClrTx/>
              <a:defRPr b="1" sz="4400">
                <a:solidFill>
                  <a:schemeClr val="accent5">
                    <a:hueOff val="33620"/>
                    <a:satOff val="5733"/>
                    <a:lumOff val="-9999"/>
                  </a:schemeClr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11月27日(月)の11時から結果発表があります</a:t>
            </a:r>
          </a:p>
          <a:p>
            <a:pPr>
              <a:buClrTx/>
              <a:defRPr b="1" sz="4400">
                <a:solidFill>
                  <a:schemeClr val="accent5">
                    <a:hueOff val="33620"/>
                    <a:satOff val="5733"/>
                    <a:lumOff val="-9999"/>
                  </a:schemeClr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その後、発注が可能になります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Vintage">
  <a:themeElements>
    <a:clrScheme name="Vintage">
      <a:dk1>
        <a:srgbClr val="6F6A5A"/>
      </a:dk1>
      <a:lt1>
        <a:srgbClr val="142B6F"/>
      </a:lt1>
      <a:dk2>
        <a:srgbClr val="5F5857"/>
      </a:dk2>
      <a:lt2>
        <a:srgbClr val="DCDDE0"/>
      </a:lt2>
      <a:accent1>
        <a:srgbClr val="596D92"/>
      </a:accent1>
      <a:accent2>
        <a:srgbClr val="848857"/>
      </a:accent2>
      <a:accent3>
        <a:srgbClr val="C1A347"/>
      </a:accent3>
      <a:accent4>
        <a:srgbClr val="CF7E46"/>
      </a:accent4>
      <a:accent5>
        <a:srgbClr val="AA4A4C"/>
      </a:accent5>
      <a:accent6>
        <a:srgbClr val="745786"/>
      </a:accent6>
      <a:hlink>
        <a:srgbClr val="0000FF"/>
      </a:hlink>
      <a:folHlink>
        <a:srgbClr val="FF00FF"/>
      </a:folHlink>
    </a:clrScheme>
    <a:fontScheme name="Vintage">
      <a:majorFont>
        <a:latin typeface="Copperplate"/>
        <a:ea typeface="Copperplate"/>
        <a:cs typeface="Copperplate"/>
      </a:majorFont>
      <a:minorFont>
        <a:latin typeface="Copperplate"/>
        <a:ea typeface="Copperplate"/>
        <a:cs typeface="Copperplate"/>
      </a:minorFont>
    </a:fontScheme>
    <a:fmtScheme name="Vintag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9531" tIns="59531" rIns="59531" bIns="59531" numCol="1" spcCol="38100" rtlCol="0" anchor="ctr" upright="0">
        <a:spAutoFit/>
      </a:bodyPr>
      <a:lstStyle>
        <a:defPPr marL="0" marR="0" indent="0" algn="ctr" defTabSz="121708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Baskerville"/>
            <a:ea typeface="Baskerville"/>
            <a:cs typeface="Baskerville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5F5857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9531" tIns="59531" rIns="59531" bIns="59531" numCol="1" spcCol="38100" rtlCol="0" anchor="ctr" upright="0">
        <a:spAutoFit/>
      </a:bodyPr>
      <a:lstStyle>
        <a:defPPr marL="0" marR="0" indent="0" algn="ctr" defTabSz="121708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0" baseline="0" cap="none" i="0" spc="0" strike="noStrike" sz="8600" u="none" kumimoji="0" normalizeH="0">
            <a:ln>
              <a:noFill/>
            </a:ln>
            <a:solidFill>
              <a:srgbClr val="6F6A5A"/>
            </a:solidFill>
            <a:effectLst/>
            <a:uFillTx/>
            <a:latin typeface="Baskerville"/>
            <a:ea typeface="Baskerville"/>
            <a:cs typeface="Baskerville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Vintage">
  <a:themeElements>
    <a:clrScheme name="Vintage">
      <a:dk1>
        <a:srgbClr val="000000"/>
      </a:dk1>
      <a:lt1>
        <a:srgbClr val="FFFFFF"/>
      </a:lt1>
      <a:dk2>
        <a:srgbClr val="5F5857"/>
      </a:dk2>
      <a:lt2>
        <a:srgbClr val="DCDDE0"/>
      </a:lt2>
      <a:accent1>
        <a:srgbClr val="596D92"/>
      </a:accent1>
      <a:accent2>
        <a:srgbClr val="848857"/>
      </a:accent2>
      <a:accent3>
        <a:srgbClr val="C1A347"/>
      </a:accent3>
      <a:accent4>
        <a:srgbClr val="CF7E46"/>
      </a:accent4>
      <a:accent5>
        <a:srgbClr val="AA4A4C"/>
      </a:accent5>
      <a:accent6>
        <a:srgbClr val="745786"/>
      </a:accent6>
      <a:hlink>
        <a:srgbClr val="0000FF"/>
      </a:hlink>
      <a:folHlink>
        <a:srgbClr val="FF00FF"/>
      </a:folHlink>
    </a:clrScheme>
    <a:fontScheme name="Vintage">
      <a:majorFont>
        <a:latin typeface="Copperplate"/>
        <a:ea typeface="Copperplate"/>
        <a:cs typeface="Copperplate"/>
      </a:majorFont>
      <a:minorFont>
        <a:latin typeface="Copperplate"/>
        <a:ea typeface="Copperplate"/>
        <a:cs typeface="Copperplate"/>
      </a:minorFont>
    </a:fontScheme>
    <a:fmtScheme name="Vintag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9531" tIns="59531" rIns="59531" bIns="59531" numCol="1" spcCol="38100" rtlCol="0" anchor="ctr" upright="0">
        <a:spAutoFit/>
      </a:bodyPr>
      <a:lstStyle>
        <a:defPPr marL="0" marR="0" indent="0" algn="ctr" defTabSz="121708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Baskerville"/>
            <a:ea typeface="Baskerville"/>
            <a:cs typeface="Baskerville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5F5857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9531" tIns="59531" rIns="59531" bIns="59531" numCol="1" spcCol="38100" rtlCol="0" anchor="ctr" upright="0">
        <a:spAutoFit/>
      </a:bodyPr>
      <a:lstStyle>
        <a:defPPr marL="0" marR="0" indent="0" algn="ctr" defTabSz="121708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0" baseline="0" cap="none" i="0" spc="0" strike="noStrike" sz="8600" u="none" kumimoji="0" normalizeH="0">
            <a:ln>
              <a:noFill/>
            </a:ln>
            <a:solidFill>
              <a:srgbClr val="6F6A5A"/>
            </a:solidFill>
            <a:effectLst/>
            <a:uFillTx/>
            <a:latin typeface="Baskerville"/>
            <a:ea typeface="Baskerville"/>
            <a:cs typeface="Baskerville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